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5" autoAdjust="0"/>
    <p:restoredTop sz="94721" autoAdjust="0"/>
  </p:normalViewPr>
  <p:slideViewPr>
    <p:cSldViewPr>
      <p:cViewPr varScale="1">
        <p:scale>
          <a:sx n="66" d="100"/>
          <a:sy n="66" d="100"/>
        </p:scale>
        <p:origin x="-542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ak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Rubri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16" name="Platshållare fö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2" name="Platshållare för sidfo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5" name="Platshållare för bildnumm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ubri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27" name="Platshållare för innehåll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25" name="Platshållare för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19" name="Platshållare för sidfot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sv-SE"/>
          </a:p>
        </p:txBody>
      </p:sp>
      <p:sp>
        <p:nvSpPr>
          <p:cNvPr id="16" name="Platshållare för bildnumm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ak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Platshållare för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19" name="Platshållare för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11" name="Platshållare för sidfot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6" name="Platshållare för bild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  <p:sp>
        <p:nvSpPr>
          <p:cNvPr id="8" name="Rubri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ubri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4" name="Platshållare för innehåll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3" name="Platshållare för innehåll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21" name="Platshållare för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10" name="Platshållare för sidfot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1" name="Platshållare för bildnumm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ubri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3" name="Platshållare för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25" name="Platshållare för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28" name="Platshållare för innehåll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0" name="Platshållare för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  <p:sp>
        <p:nvSpPr>
          <p:cNvPr id="11" name="Rak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ubri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2" name="Platshållare fö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21" name="Platshållare för sidfot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24" name="Platshållare för sidfot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ak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ubri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26" name="Platshållare för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14" name="Platshållare för innehåll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25" name="Platshållare för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29" name="Platshållare för sidfot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tshållare för bild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v-SE" smtClean="0"/>
              <a:t>Klicka på ikonen för att lägga till en bild</a:t>
            </a:r>
            <a:endParaRPr kumimoji="0" lang="en-US" dirty="0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1" name="Platshållare för bildnumm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  <p:sp>
        <p:nvSpPr>
          <p:cNvPr id="17" name="Rubri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26" name="Platshållare för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ak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Platshållare för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  <p:sp>
        <p:nvSpPr>
          <p:cNvPr id="11" name="Platshållare för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8FAF866-3F53-4D03-B9E2-ACFF72B81EE8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28" name="Platshållare för sidfot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58D3AD9-16B1-4952-82EC-AE03B9801E96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Platshållare för rubrik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9" name="Rak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ak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Bild 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Bild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Bild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Bild 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Bild 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Bild 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Bild 7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andring">
  <a:themeElements>
    <a:clrScheme name="Vandring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andring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andring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</TotalTime>
  <Words>14</Words>
  <Application>Microsoft Office PowerPoint</Application>
  <PresentationFormat>Bildspel på skärmen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8" baseType="lpstr">
      <vt:lpstr>Vandring</vt:lpstr>
      <vt:lpstr>Bild 1</vt:lpstr>
      <vt:lpstr>Bild 2</vt:lpstr>
      <vt:lpstr>Bild 3</vt:lpstr>
      <vt:lpstr>Bild 4</vt:lpstr>
      <vt:lpstr>Bild 5</vt:lpstr>
      <vt:lpstr>Bild 6</vt:lpstr>
      <vt:lpstr>Bild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2007-04-19T07:27:42Z</dcterms:created>
  <dcterms:modified xsi:type="dcterms:W3CDTF">2007-04-19T07:35:45Z</dcterms:modified>
</cp:coreProperties>
</file>